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55C/EMFD3hY8PzT2bq5zBIZcc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&#10;&#10;Description automatically generated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&#10;&#10;Description automatically generated" id="96" name="Google Shape;96;p3"/>
          <p:cNvPicPr preferRelativeResize="0"/>
          <p:nvPr/>
        </p:nvPicPr>
        <p:blipFill rotWithShape="1">
          <a:blip r:embed="rId3">
            <a:alphaModFix/>
          </a:blip>
          <a:srcRect b="-1" l="0" r="8871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ss, outdoor, sky, person&#10;&#10;Description automatically generated"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58" y="643466"/>
            <a:ext cx="7245521" cy="543414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8429297" y="3058510"/>
            <a:ext cx="383627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Alaoui Lamharzi Azlarabe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Moroccan filmmaker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Androman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(Blood and Coal)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Fiction, 2012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0" y="0"/>
            <a:ext cx="9272922" cy="6858000"/>
          </a:xfrm>
          <a:custGeom>
            <a:rect b="b" l="l" r="r" t="t"/>
            <a:pathLst>
              <a:path extrusionOk="0" h="6858000" w="9272922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person, indoor, restaurant&#10;&#10;Description automatically generated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012" y="643466"/>
            <a:ext cx="5566833" cy="5566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4"/>
          <p:cNvGrpSpPr/>
          <p:nvPr/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11" name="Google Shape;111;p4"/>
            <p:cNvSpPr/>
            <p:nvPr/>
          </p:nvSpPr>
          <p:spPr>
            <a:xfrm>
              <a:off x="9160561" y="1423846"/>
              <a:ext cx="935037" cy="824315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960661" y="1075188"/>
              <a:ext cx="762167" cy="671915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4"/>
          <p:cNvSpPr txBox="1"/>
          <p:nvPr/>
        </p:nvSpPr>
        <p:spPr>
          <a:xfrm>
            <a:off x="8849710" y="4572000"/>
            <a:ext cx="3342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Chahine Berrich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Tunisian Filmmaker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Tamorithiw Azrou</a:t>
            </a:r>
            <a:endParaRPr i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Documentary, 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02" y="0"/>
            <a:ext cx="263872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51916" r="0" t="0"/>
          <a:stretch/>
        </p:blipFill>
        <p:spPr>
          <a:xfrm>
            <a:off x="3104150" y="0"/>
            <a:ext cx="58623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3377" y="0"/>
            <a:ext cx="263872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2023-05-01T16:44:13Z</dcterms:created>
  <dc:creator>Lucy McNair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1855b2-0a05-4494-a903-f3f23f3f98e0_Enabled">
    <vt:lpwstr>true</vt:lpwstr>
  </property>
  <property fmtid="{D5CDD505-2E9C-101B-9397-08002B2CF9AE}" pid="3" name="MSIP_Label_fa1855b2-0a05-4494-a903-f3f23f3f98e0_SetDate">
    <vt:lpwstr>2023-05-01T17:00:21Z</vt:lpwstr>
  </property>
  <property fmtid="{D5CDD505-2E9C-101B-9397-08002B2CF9AE}" pid="4" name="MSIP_Label_fa1855b2-0a05-4494-a903-f3f23f3f98e0_Method">
    <vt:lpwstr>Standard</vt:lpwstr>
  </property>
  <property fmtid="{D5CDD505-2E9C-101B-9397-08002B2CF9AE}" pid="5" name="MSIP_Label_fa1855b2-0a05-4494-a903-f3f23f3f98e0_Name">
    <vt:lpwstr>defa4170-0d19-0005-0004-bc88714345d2</vt:lpwstr>
  </property>
  <property fmtid="{D5CDD505-2E9C-101B-9397-08002B2CF9AE}" pid="6" name="MSIP_Label_fa1855b2-0a05-4494-a903-f3f23f3f98e0_SiteId">
    <vt:lpwstr>6f60f0b3-5f06-4e09-9715-989dba8cc7d8</vt:lpwstr>
  </property>
  <property fmtid="{D5CDD505-2E9C-101B-9397-08002B2CF9AE}" pid="7" name="MSIP_Label_fa1855b2-0a05-4494-a903-f3f23f3f98e0_ActionId">
    <vt:lpwstr>c270de8d-85e7-4c75-bb77-8f27d02f4325</vt:lpwstr>
  </property>
  <property fmtid="{D5CDD505-2E9C-101B-9397-08002B2CF9AE}" pid="8" name="MSIP_Label_fa1855b2-0a05-4494-a903-f3f23f3f98e0_ContentBits">
    <vt:lpwstr>0</vt:lpwstr>
  </property>
</Properties>
</file>